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67" r:id="rId17"/>
    <p:sldId id="277" r:id="rId18"/>
    <p:sldId id="278" r:id="rId19"/>
    <p:sldId id="279" r:id="rId20"/>
    <p:sldId id="271" r:id="rId21"/>
    <p:sldId id="275" r:id="rId22"/>
    <p:sldId id="276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9" y="4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90364-D8BB-4797-9774-6336AE31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162" y="3347500"/>
            <a:ext cx="4694828" cy="4180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8542E-7EB6-4070-A926-94F12269B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00" y="4417257"/>
            <a:ext cx="3455226" cy="1905406"/>
          </a:xfrm>
          <a:prstGeom prst="rect">
            <a:avLst/>
          </a:prstGeom>
        </p:spPr>
      </p:pic>
      <p:pic>
        <p:nvPicPr>
          <p:cNvPr id="1026" name="Picture 2" descr="https://static.wixstatic.com/media/5b1dd6_200b9ad3f0bf41188a996a8931958ed1~mv2.png/v1/fill/w_366,h_66,al_c,lg_1/5b1dd6_200b9ad3f0bf41188a996a8931958ed1~mv2.png">
            <a:extLst>
              <a:ext uri="{FF2B5EF4-FFF2-40B4-BE49-F238E27FC236}">
                <a16:creationId xmlns:a16="http://schemas.microsoft.com/office/drawing/2014/main" id="{7B5794F0-4775-463A-916C-AABEB1D20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6" y="259032"/>
            <a:ext cx="3103384" cy="5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432" y="259032"/>
            <a:ext cx="1885230" cy="6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limit in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need of an advanced math degree, but a solid Math knowledge surely helps a lot….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usual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manner, native resource or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25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and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Youtube-er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?!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1026" name="Picture 2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3" y="3206864"/>
            <a:ext cx="4871356" cy="21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756</Words>
  <Application>Microsoft Office PowerPoint</Application>
  <PresentationFormat>Widescreen</PresentationFormat>
  <Paragraphs>153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 </dc:title>
  <dc:creator>Udara Alwis</dc:creator>
  <cp:lastModifiedBy>Udara Alwis</cp:lastModifiedBy>
  <cp:revision>181</cp:revision>
  <dcterms:created xsi:type="dcterms:W3CDTF">2017-07-18T05:46:57Z</dcterms:created>
  <dcterms:modified xsi:type="dcterms:W3CDTF">2017-09-18T04:15:37Z</dcterms:modified>
</cp:coreProperties>
</file>